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Deploy </a:t>
            </a:r>
            <a:r>
              <a:rPr lang="en-US" dirty="0" err="1">
                <a:solidFill>
                  <a:srgbClr val="002060"/>
                </a:solidFill>
              </a:rPr>
              <a:t>ASP.Net</a:t>
            </a:r>
            <a:r>
              <a:rPr lang="en-US" dirty="0">
                <a:solidFill>
                  <a:srgbClr val="002060"/>
                </a:solidFill>
              </a:rPr>
              <a:t> Website on IIS in Our Local Machine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Thank You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Deploy </a:t>
            </a:r>
            <a:r>
              <a:rPr lang="en-US" dirty="0" err="1">
                <a:solidFill>
                  <a:srgbClr val="002060"/>
                </a:solidFill>
              </a:rPr>
              <a:t>ASP.Net</a:t>
            </a:r>
            <a:r>
              <a:rPr lang="en-US" dirty="0">
                <a:solidFill>
                  <a:srgbClr val="002060"/>
                </a:solidFill>
              </a:rPr>
              <a:t> Website on IIS in Our Local Machine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First open your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ASP.Net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web application in Visual Studio.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Now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in the top we have the option Build. Click on that and under Build you will find Publish Website.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Publish Website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061" y="3850481"/>
            <a:ext cx="619125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Deploy </a:t>
            </a:r>
            <a:r>
              <a:rPr lang="en-US" dirty="0" err="1">
                <a:solidFill>
                  <a:srgbClr val="002060"/>
                </a:solidFill>
              </a:rPr>
              <a:t>ASP.Net</a:t>
            </a:r>
            <a:r>
              <a:rPr lang="en-US" dirty="0">
                <a:solidFill>
                  <a:srgbClr val="002060"/>
                </a:solidFill>
              </a:rPr>
              <a:t> Website on IIS in Our Local Machine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5667103" cy="50323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Click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on Publish Website. Now open the publish web pop-up. 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For Publish method select File System.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For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Target location specify where to save your web application DLL file.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click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on publish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Then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click on publish.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Go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to the target folder and in that location, you will see your web application DLL file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079" y="375012"/>
            <a:ext cx="3038346" cy="29012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078" y="3466099"/>
            <a:ext cx="3038347" cy="3391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29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Deploy </a:t>
            </a:r>
            <a:r>
              <a:rPr lang="en-US" dirty="0" err="1">
                <a:solidFill>
                  <a:srgbClr val="002060"/>
                </a:solidFill>
              </a:rPr>
              <a:t>ASP.Net</a:t>
            </a:r>
            <a:r>
              <a:rPr lang="en-US" dirty="0">
                <a:solidFill>
                  <a:srgbClr val="002060"/>
                </a:solidFill>
              </a:rPr>
              <a:t> Website on IIS in Our Local Machine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Now open IIS manager. (Type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inetmgr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in the Run command.)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Right-click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on Default Application and Add Application.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576" y="3024188"/>
            <a:ext cx="450532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28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Deploy </a:t>
            </a:r>
            <a:r>
              <a:rPr lang="en-US" dirty="0" err="1">
                <a:solidFill>
                  <a:srgbClr val="002060"/>
                </a:solidFill>
              </a:rPr>
              <a:t>ASP.Net</a:t>
            </a:r>
            <a:r>
              <a:rPr lang="en-US" dirty="0">
                <a:solidFill>
                  <a:srgbClr val="002060"/>
                </a:solidFill>
              </a:rPr>
              <a:t> Website on IIS in Our Local Machine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Enter Alias name then select an Application pool and Physical path.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547" y="2391319"/>
            <a:ext cx="5057775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27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Deploy </a:t>
            </a:r>
            <a:r>
              <a:rPr lang="en-US" dirty="0" err="1">
                <a:solidFill>
                  <a:srgbClr val="002060"/>
                </a:solidFill>
              </a:rPr>
              <a:t>ASP.Net</a:t>
            </a:r>
            <a:r>
              <a:rPr lang="en-US" dirty="0">
                <a:solidFill>
                  <a:srgbClr val="002060"/>
                </a:solidFill>
              </a:rPr>
              <a:t> Website on IIS in Our Local Machine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Now Double-click on default document.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796" y="2389959"/>
            <a:ext cx="40005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29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Deploy </a:t>
            </a:r>
            <a:r>
              <a:rPr lang="en-US" dirty="0" err="1">
                <a:solidFill>
                  <a:srgbClr val="002060"/>
                </a:solidFill>
              </a:rPr>
              <a:t>ASP.Net</a:t>
            </a:r>
            <a:r>
              <a:rPr lang="en-US" dirty="0">
                <a:solidFill>
                  <a:srgbClr val="002060"/>
                </a:solidFill>
              </a:rPr>
              <a:t> Website on IIS in Our Local Machine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And add a start page of your web application. Here my application start page is EstimationSlip.aspx.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361" y="2655718"/>
            <a:ext cx="611505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65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Deploy </a:t>
            </a:r>
            <a:r>
              <a:rPr lang="en-US" dirty="0" err="1">
                <a:solidFill>
                  <a:srgbClr val="002060"/>
                </a:solidFill>
              </a:rPr>
              <a:t>ASP.Net</a:t>
            </a:r>
            <a:r>
              <a:rPr lang="en-US" dirty="0">
                <a:solidFill>
                  <a:srgbClr val="002060"/>
                </a:solidFill>
              </a:rPr>
              <a:t> Website on IIS in Our Local Machine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Now right-click on your application and browse.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27" y="2349817"/>
            <a:ext cx="4619625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31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Deploy </a:t>
            </a:r>
            <a:r>
              <a:rPr lang="en-US" dirty="0" err="1">
                <a:solidFill>
                  <a:srgbClr val="002060"/>
                </a:solidFill>
              </a:rPr>
              <a:t>ASP.Net</a:t>
            </a:r>
            <a:r>
              <a:rPr lang="en-US" dirty="0">
                <a:solidFill>
                  <a:srgbClr val="002060"/>
                </a:solidFill>
              </a:rPr>
              <a:t> Website on IIS in Our Local Machine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See your application without Visual Studio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12" y="2367756"/>
            <a:ext cx="444817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38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</TotalTime>
  <Words>248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Deploy ASP.Net Website on IIS in Our Local Machine</vt:lpstr>
      <vt:lpstr>Deploy ASP.Net Website on IIS in Our Local Machine</vt:lpstr>
      <vt:lpstr>Deploy ASP.Net Website on IIS in Our Local Machine</vt:lpstr>
      <vt:lpstr>Deploy ASP.Net Website on IIS in Our Local Machine</vt:lpstr>
      <vt:lpstr>Deploy ASP.Net Website on IIS in Our Local Machine</vt:lpstr>
      <vt:lpstr>Deploy ASP.Net Website on IIS in Our Local Machine</vt:lpstr>
      <vt:lpstr>Deploy ASP.Net Website on IIS in Our Local Machine</vt:lpstr>
      <vt:lpstr>Deploy ASP.Net Website on IIS in Our Local Machine</vt:lpstr>
      <vt:lpstr>Deploy ASP.Net Website on IIS in Our Local Machine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272</cp:revision>
  <dcterms:created xsi:type="dcterms:W3CDTF">2020-05-18T03:14:36Z</dcterms:created>
  <dcterms:modified xsi:type="dcterms:W3CDTF">2022-04-03T07:20:17Z</dcterms:modified>
</cp:coreProperties>
</file>