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6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73" d="100"/>
          <a:sy n="73" d="100"/>
        </p:scale>
        <p:origin x="540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03-Apr-22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937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03-Apr-22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027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03-Apr-22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383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03-Apr-22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336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03-Apr-22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955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03-Apr-22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37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03-Apr-22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105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03-Apr-22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37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03-Apr-22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416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03-Apr-22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67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03-Apr-22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871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8B073-DBA7-4B5C-8A0A-F57DFBA507F6}" type="datetimeFigureOut">
              <a:rPr lang="en-US" smtClean="0"/>
              <a:t>03-Apr-22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352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Deploy </a:t>
            </a:r>
            <a:r>
              <a:rPr lang="en-US" dirty="0" err="1">
                <a:solidFill>
                  <a:srgbClr val="002060"/>
                </a:solidFill>
              </a:rPr>
              <a:t>ASP.Net</a:t>
            </a:r>
            <a:r>
              <a:rPr lang="en-US" dirty="0">
                <a:solidFill>
                  <a:srgbClr val="002060"/>
                </a:solidFill>
              </a:rPr>
              <a:t> Website on IIS in Our Local Machine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5231"/>
            <a:ext cx="903642" cy="90407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9545" y="5970418"/>
            <a:ext cx="1342526" cy="1020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8766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Thank You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5231"/>
            <a:ext cx="903642" cy="90407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9545" y="5970418"/>
            <a:ext cx="1342526" cy="1020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4741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Deploy </a:t>
            </a:r>
            <a:r>
              <a:rPr lang="en-US" dirty="0" err="1">
                <a:solidFill>
                  <a:srgbClr val="002060"/>
                </a:solidFill>
              </a:rPr>
              <a:t>ASP.Net</a:t>
            </a:r>
            <a:r>
              <a:rPr lang="en-US" dirty="0">
                <a:solidFill>
                  <a:srgbClr val="002060"/>
                </a:solidFill>
              </a:rPr>
              <a:t> Website on IIS in Our Local Machine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First open your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ASP.Net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web application in Visual Studio.</a:t>
            </a:r>
          </a:p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Now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in the top we have the option Build. Click on that and under Build you will find Publish Website.</a:t>
            </a:r>
          </a:p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Publish Website</a:t>
            </a:r>
            <a:endParaRPr lang="en-US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5231"/>
            <a:ext cx="903642" cy="90407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9545" y="5970418"/>
            <a:ext cx="1342526" cy="1020932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6061" y="3850481"/>
            <a:ext cx="6191250" cy="2733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8855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Deploy </a:t>
            </a:r>
            <a:r>
              <a:rPr lang="en-US" dirty="0" err="1">
                <a:solidFill>
                  <a:srgbClr val="002060"/>
                </a:solidFill>
              </a:rPr>
              <a:t>ASP.Net</a:t>
            </a:r>
            <a:r>
              <a:rPr lang="en-US" dirty="0">
                <a:solidFill>
                  <a:srgbClr val="002060"/>
                </a:solidFill>
              </a:rPr>
              <a:t> Website on IIS in Our Local Machine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825624"/>
            <a:ext cx="5667103" cy="5032375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Click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on Publish Website. Now open the publish web pop-up. </a:t>
            </a:r>
            <a:endParaRPr lang="en-US" dirty="0" smtClean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For Publish method select File System.</a:t>
            </a:r>
          </a:p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For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Target location specify where to save your web application DLL file.</a:t>
            </a:r>
          </a:p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click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on publish</a:t>
            </a:r>
          </a:p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Then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click on publish.</a:t>
            </a:r>
          </a:p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Go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to the target folder and in that location, you will see your web application DLL file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.</a:t>
            </a:r>
            <a:endParaRPr lang="en-US" dirty="0">
              <a:solidFill>
                <a:schemeClr val="accent4">
                  <a:lumMod val="75000"/>
                </a:schemeClr>
              </a:solidFill>
            </a:endParaRPr>
          </a:p>
          <a:p>
            <a:endParaRPr lang="en-US" dirty="0" smtClean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5231"/>
            <a:ext cx="903642" cy="90407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9545" y="5970418"/>
            <a:ext cx="1342526" cy="102093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8079" y="375012"/>
            <a:ext cx="3038346" cy="290122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8078" y="3466099"/>
            <a:ext cx="3038347" cy="3391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1290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Deploy </a:t>
            </a:r>
            <a:r>
              <a:rPr lang="en-US" dirty="0" err="1">
                <a:solidFill>
                  <a:srgbClr val="002060"/>
                </a:solidFill>
              </a:rPr>
              <a:t>ASP.Net</a:t>
            </a:r>
            <a:r>
              <a:rPr lang="en-US" dirty="0">
                <a:solidFill>
                  <a:srgbClr val="002060"/>
                </a:solidFill>
              </a:rPr>
              <a:t> Website on IIS in Our Local Machine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Now open IIS manager. (Type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inetmgr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in the Run command.)</a:t>
            </a:r>
          </a:p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Right-click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on Default Application and Add Application. 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5231"/>
            <a:ext cx="903642" cy="90407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9545" y="5970418"/>
            <a:ext cx="1342526" cy="102093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1576" y="3024188"/>
            <a:ext cx="4505325" cy="3152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5288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Deploy </a:t>
            </a:r>
            <a:r>
              <a:rPr lang="en-US" dirty="0" err="1">
                <a:solidFill>
                  <a:srgbClr val="002060"/>
                </a:solidFill>
              </a:rPr>
              <a:t>ASP.Net</a:t>
            </a:r>
            <a:r>
              <a:rPr lang="en-US" dirty="0">
                <a:solidFill>
                  <a:srgbClr val="002060"/>
                </a:solidFill>
              </a:rPr>
              <a:t> Website on IIS in Our Local Machine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Enter Alias name then select an Application pool and Physical path. 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5231"/>
            <a:ext cx="903642" cy="90407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9545" y="5970418"/>
            <a:ext cx="1342526" cy="1020932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3547" y="2391319"/>
            <a:ext cx="5057775" cy="3486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1272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Deploy </a:t>
            </a:r>
            <a:r>
              <a:rPr lang="en-US" dirty="0" err="1">
                <a:solidFill>
                  <a:srgbClr val="002060"/>
                </a:solidFill>
              </a:rPr>
              <a:t>ASP.Net</a:t>
            </a:r>
            <a:r>
              <a:rPr lang="en-US" dirty="0">
                <a:solidFill>
                  <a:srgbClr val="002060"/>
                </a:solidFill>
              </a:rPr>
              <a:t> Website on IIS in Our Local Machine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Now Double-click on default document. 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5231"/>
            <a:ext cx="903642" cy="90407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9545" y="5970418"/>
            <a:ext cx="1342526" cy="102093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5796" y="2389959"/>
            <a:ext cx="4000500" cy="270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3298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Deploy </a:t>
            </a:r>
            <a:r>
              <a:rPr lang="en-US" dirty="0" err="1">
                <a:solidFill>
                  <a:srgbClr val="002060"/>
                </a:solidFill>
              </a:rPr>
              <a:t>ASP.Net</a:t>
            </a:r>
            <a:r>
              <a:rPr lang="en-US" dirty="0">
                <a:solidFill>
                  <a:srgbClr val="002060"/>
                </a:solidFill>
              </a:rPr>
              <a:t> Website on IIS in Our Local Machine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And add a start page of your web application. Here my application start page is EstimationSlip.aspx. 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5231"/>
            <a:ext cx="903642" cy="90407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9545" y="5970418"/>
            <a:ext cx="1342526" cy="1020932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4361" y="2655718"/>
            <a:ext cx="6115050" cy="3314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2658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Deploy </a:t>
            </a:r>
            <a:r>
              <a:rPr lang="en-US" dirty="0" err="1">
                <a:solidFill>
                  <a:srgbClr val="002060"/>
                </a:solidFill>
              </a:rPr>
              <a:t>ASP.Net</a:t>
            </a:r>
            <a:r>
              <a:rPr lang="en-US" dirty="0">
                <a:solidFill>
                  <a:srgbClr val="002060"/>
                </a:solidFill>
              </a:rPr>
              <a:t> Website on IIS in Our Local Machine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Now right-click on your application and browse. 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5231"/>
            <a:ext cx="903642" cy="90407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9545" y="5970418"/>
            <a:ext cx="1342526" cy="102093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427" y="2349817"/>
            <a:ext cx="4619625" cy="2524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7312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Deploy </a:t>
            </a:r>
            <a:r>
              <a:rPr lang="en-US" dirty="0" err="1">
                <a:solidFill>
                  <a:srgbClr val="002060"/>
                </a:solidFill>
              </a:rPr>
              <a:t>ASP.Net</a:t>
            </a:r>
            <a:r>
              <a:rPr lang="en-US" dirty="0">
                <a:solidFill>
                  <a:srgbClr val="002060"/>
                </a:solidFill>
              </a:rPr>
              <a:t> Website on IIS in Our Local Machine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See your application without Visual Studio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.</a:t>
            </a:r>
            <a:endParaRPr lang="en-US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5231"/>
            <a:ext cx="903642" cy="90407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9545" y="5970418"/>
            <a:ext cx="1342526" cy="1020932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712" y="2367756"/>
            <a:ext cx="4448175" cy="3267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6389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1100</TotalTime>
  <Words>248</Words>
  <Application>Microsoft Office PowerPoint</Application>
  <PresentationFormat>Widescreen</PresentationFormat>
  <Paragraphs>26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Deploy ASP.Net Website on IIS in Our Local Machine</vt:lpstr>
      <vt:lpstr>Deploy ASP.Net Website on IIS in Our Local Machine</vt:lpstr>
      <vt:lpstr>Deploy ASP.Net Website on IIS in Our Local Machine</vt:lpstr>
      <vt:lpstr>Deploy ASP.Net Website on IIS in Our Local Machine</vt:lpstr>
      <vt:lpstr>Deploy ASP.Net Website on IIS in Our Local Machine</vt:lpstr>
      <vt:lpstr>Deploy ASP.Net Website on IIS in Our Local Machine</vt:lpstr>
      <vt:lpstr>Deploy ASP.Net Website on IIS in Our Local Machine</vt:lpstr>
      <vt:lpstr>Deploy ASP.Net Website on IIS in Our Local Machine</vt:lpstr>
      <vt:lpstr>Deploy ASP.Net Website on IIS in Our Local Machine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Divyesh</dc:creator>
  <cp:lastModifiedBy>Divyesh</cp:lastModifiedBy>
  <cp:revision>272</cp:revision>
  <dcterms:created xsi:type="dcterms:W3CDTF">2020-05-18T03:14:36Z</dcterms:created>
  <dcterms:modified xsi:type="dcterms:W3CDTF">2022-04-03T07:20:17Z</dcterms:modified>
</cp:coreProperties>
</file>